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9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51"/>
    <p:restoredTop sz="94362"/>
  </p:normalViewPr>
  <p:slideViewPr>
    <p:cSldViewPr snapToGrid="0">
      <p:cViewPr varScale="1">
        <p:scale>
          <a:sx n="121" d="100"/>
          <a:sy n="121" d="100"/>
        </p:scale>
        <p:origin x="102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6/30/24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9B533E-022B-1A38-303E-693FBD830F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3175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87EED8-F310-C333-B2F7-3009C63D68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0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28CC0D-9385-A538-E6C0-750704CAA0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4956B7-A229-6F8F-6216-B1D10C8E332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E5D865-EE67-5EAA-48D5-2E8A6CED85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D3B09D-9AD3-C728-6E3D-818923D4C6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BB29C4-E169-A4B4-57CD-70F1A0AFAA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A9EBFB-151C-71A8-5CC1-CCD286D625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410489-9E12-2C06-CDA9-AB757E4F6F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399C47-EFBB-4E2F-5AE3-9C2898BD7C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826562-26B8-E4DD-9DEC-5736BB9FEB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CFE337-5B7E-C586-2C31-33FEC2880B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02169F-DAAE-66EF-1F52-D5434736DDE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0622DC-52A1-F063-48A0-B98BBD6C90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1AF9B8-7C73-D10D-F334-717A38C304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9B16F6-47CD-484B-813C-BF01976660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EAD2AD-ABFC-4656-7C5D-134D4CB5E7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FF5F03-C329-F1D8-B9CA-AA43FE2A31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496292-9808-3D2F-258E-C47E47AC75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7DB53F-9F03-1657-B434-36FA35643B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27E386-BEF9-6F45-E4FF-ADD3B0069C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6750D9-3442-568A-298C-07C402A483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B48A6D-0FB7-427F-C938-152133B5E8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640FED-4048-02C0-0E2D-8FB997C0A5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F931D3-8081-CD60-A07B-AB51E06987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CE30FF-4885-B284-011D-B458E177C2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D680B8-FAE9-9B0D-40B0-8F645F5961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5E39C1-456C-3273-B25A-096E4633D1E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7011A9-82D5-EA2D-A25A-1385C60145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488A6E-EBCE-8A15-7224-2EAAC2CFC9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066382-8863-45E0-50A4-34742F89DA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847A72-7551-7AE5-A32B-9CDA101A78B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965C4B-F9BD-D9A9-1D8D-A5A28D15DA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C3E513-9B0C-7FF7-3C6D-6A071926A2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326CF5-C3E0-901B-70C7-B5C2B6B917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3749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5DED08F7-1B7F-40A5-82F0-53FB5D4A2BE7}"/>
</file>

<file path=customXml/itemProps2.xml><?xml version="1.0" encoding="utf-8"?>
<ds:datastoreItem xmlns:ds="http://schemas.openxmlformats.org/officeDocument/2006/customXml" ds:itemID="{5727D33F-E10A-4331-A42F-3AF505A03AD4}"/>
</file>

<file path=customXml/itemProps3.xml><?xml version="1.0" encoding="utf-8"?>
<ds:datastoreItem xmlns:ds="http://schemas.openxmlformats.org/officeDocument/2006/customXml" ds:itemID="{BC45AC8D-73ED-4FFC-BDC0-59274B18470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0</Words>
  <Application>Microsoft Macintosh PowerPoint</Application>
  <PresentationFormat>Custom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21</cp:revision>
  <dcterms:created xsi:type="dcterms:W3CDTF">2022-08-25T17:50:02Z</dcterms:created>
  <dcterms:modified xsi:type="dcterms:W3CDTF">2024-06-30T20:06:14Z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