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slides/slide6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32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319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20" r:id="rId66"/>
    <p:sldId id="318" r:id="rId6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99"/>
    <p:restoredTop sz="94672"/>
  </p:normalViewPr>
  <p:slideViewPr>
    <p:cSldViewPr snapToGrid="0">
      <p:cViewPr varScale="1">
        <p:scale>
          <a:sx n="121" d="100"/>
          <a:sy n="121" d="100"/>
        </p:scale>
        <p:origin x="13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customXml" Target="../customXml/item3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E815E5-B719-6E73-CDE6-C8F3787C3A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BDA625-FAD5-DE31-47F9-F5152CFD80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017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A8FDBA-730D-5770-0387-1A8493188D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87A0DF-A525-C2BC-25CD-CB7AA73051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EEBC9E-E024-733C-F875-54D378149F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A015D4-4E3B-48C8-D6DB-8C78D11B3D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3638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3EB114-6EC5-3246-21B4-BFA1299576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80767C-54D9-C70C-916F-2D5219C75A0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62921D-85DB-0315-050A-750C47DCC0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86787F-DB83-2109-19A7-9160C9D8DB8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6EC753-6CAD-7A58-C010-1F2082BEC2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793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F7A103-EE94-B7DE-1014-A36796979E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C66C02-10CD-7396-FEE9-A3182C8E12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5A94C1-DCD6-9229-494F-F9FB15EA0C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1448C4-BD9F-B2F3-6398-AA7C0B8CB9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E3D1D8A-CDEA-F783-0703-98978DFCD28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E36D0E-3E49-7909-1766-6D76265AAE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67485E-4CDC-A3D3-64D5-19441E3442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BB38CF-04CB-D57E-93AB-267B4A2A8E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6E4F16-8EE5-B009-A4C6-72BC4D86D2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3C91EF-B341-52FD-29AA-EEE6314E5B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5AA7D7-0BAA-0969-4ED2-2742A389A8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DEBC93-6691-1BCD-3259-741798B1FE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86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55FB12-3C8C-A5F2-ACB4-01067B27C10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4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F45A7B-AA2E-D328-B328-C94313A2451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04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ACE677-5A54-0788-7C3C-F251FD641A3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74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98AC76-7BEA-26FC-E463-9BC55ABB5E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53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3DF48EF-83D5-08B9-A113-459AB301E91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65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2E0571F-DA54-E317-9A90-055050FA670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456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B9628A-E89F-653A-75BA-044FD8F734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0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FA6A38-0EBA-154D-7078-81EAF348373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64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EED3D4-B481-7401-B2EF-DBCF82596D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65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67BA9E-6A2B-B430-3C38-0365A82C56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1856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49A101-37E3-B077-E7BE-F2A1A971B6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99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76279F-5A7B-D961-D3CC-1D824F3A05E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360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A370CC-3D4F-090D-5161-6782322B1A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076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8A25CE-165C-DCDD-0953-76680FCE37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54853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6183E6-2ECD-649F-9220-B495B1C48C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0200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025C35-73F0-59EA-CBB6-BF08C8FB8A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205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4C12C8-E1B4-4998-8A23-00B1581D366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5103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F61201-AA51-1AE8-E76B-F08C6E9A07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335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3E1C5A-A73D-3C4B-F29B-C5B4755A32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793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98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8814E1-64B2-CD8F-138A-B1A0642469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769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BA7B81-79FA-6B78-B5B5-A792FF825F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77075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FA0532-81E9-AC19-6FF7-A3F50D1548E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19594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B84E68-EB2F-4ADD-600E-ACD07EC090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5864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EDCFC8-75A7-BD41-3C38-87A59B28D0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1533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123B7E-FD0E-745A-2CC0-A68E2D51D5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1463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C094E9-A9C5-2511-2EBC-A0FA69D01B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54089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EAB85C-7E94-0507-323A-1F0E55DD00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5339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B2D577-FA28-AD7D-D6A9-1215E1FBE8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55932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3C55A9-CBC5-BB41-4FAE-F45C349CFCF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0626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879456-D28F-3494-F2DE-0E6E2A4CE47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81283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752295-C1D3-203A-A5CC-910DEEB93F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86762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90916C-920E-A00D-86E2-614BED822B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13355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4E03F9-C21B-DF4B-9981-BD92D821B8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83237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DC8D8B-0ABA-B5C8-75C7-8BC968812C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74033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832FCD-C2B9-8937-31C8-8EB7652273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63312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E7D47A-A4DA-6813-617A-DA3BD5AB64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53908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F3AFB3-BD2B-8115-1B56-06E713029C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93624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2CBAAB-AF66-0FC4-48C8-74C841A7C2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02257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C850576-E735-AD41-F5A6-E7D41446AC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93181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649F67-6D4F-45A4-F1F9-0D28CC325B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95363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F129C7-9296-573E-63B3-D8F9CB0AD9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61122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324F67-FA95-2D13-1A12-1F11525386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6023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870474-6B1A-BE30-1047-44F098A00BF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692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48BB650B-E485-473D-A58D-1CA693918F1D}"/>
</file>

<file path=customXml/itemProps2.xml><?xml version="1.0" encoding="utf-8"?>
<ds:datastoreItem xmlns:ds="http://schemas.openxmlformats.org/officeDocument/2006/customXml" ds:itemID="{69027962-A2A3-49AF-9F5A-9999C549F5FB}"/>
</file>

<file path=customXml/itemProps3.xml><?xml version="1.0" encoding="utf-8"?>
<ds:datastoreItem xmlns:ds="http://schemas.openxmlformats.org/officeDocument/2006/customXml" ds:itemID="{5FEEFF05-1F7C-467A-99C5-A519CFF049AC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1308</TotalTime>
  <Words>0</Words>
  <Application>Microsoft Macintosh PowerPoint</Application>
  <PresentationFormat>Custom</PresentationFormat>
  <Paragraphs>0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34</cp:revision>
  <dcterms:created xsi:type="dcterms:W3CDTF">2022-08-25T17:50:02Z</dcterms:created>
  <dcterms:modified xsi:type="dcterms:W3CDTF">2024-06-30T18:37:53Z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